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048-F684-4EBA-BB7D-7578C6138FAD}" type="datetimeFigureOut">
              <a:rPr lang="de-DE" smtClean="0"/>
              <a:t>14.02.2017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B38-4B2B-4DD7-9E59-C2F9E32F8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61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048-F684-4EBA-BB7D-7578C6138FAD}" type="datetimeFigureOut">
              <a:rPr lang="de-DE" smtClean="0"/>
              <a:t>14.02.2017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B38-4B2B-4DD7-9E59-C2F9E32F8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45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048-F684-4EBA-BB7D-7578C6138FAD}" type="datetimeFigureOut">
              <a:rPr lang="de-DE" smtClean="0"/>
              <a:t>14.02.2017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B38-4B2B-4DD7-9E59-C2F9E32F8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47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048-F684-4EBA-BB7D-7578C6138FAD}" type="datetimeFigureOut">
              <a:rPr lang="de-DE" smtClean="0"/>
              <a:t>14.02.2017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B38-4B2B-4DD7-9E59-C2F9E32F8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78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048-F684-4EBA-BB7D-7578C6138FAD}" type="datetimeFigureOut">
              <a:rPr lang="de-DE" smtClean="0"/>
              <a:t>14.02.2017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B38-4B2B-4DD7-9E59-C2F9E32F8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0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048-F684-4EBA-BB7D-7578C6138FAD}" type="datetimeFigureOut">
              <a:rPr lang="de-DE" smtClean="0"/>
              <a:t>14.02.2017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B38-4B2B-4DD7-9E59-C2F9E32F8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189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048-F684-4EBA-BB7D-7578C6138FAD}" type="datetimeFigureOut">
              <a:rPr lang="de-DE" smtClean="0"/>
              <a:t>14.02.2017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B38-4B2B-4DD7-9E59-C2F9E32F8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2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048-F684-4EBA-BB7D-7578C6138FAD}" type="datetimeFigureOut">
              <a:rPr lang="de-DE" smtClean="0"/>
              <a:t>14.02.2017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B38-4B2B-4DD7-9E59-C2F9E32F8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64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048-F684-4EBA-BB7D-7578C6138FAD}" type="datetimeFigureOut">
              <a:rPr lang="de-DE" smtClean="0"/>
              <a:t>14.02.2017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B38-4B2B-4DD7-9E59-C2F9E32F8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75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048-F684-4EBA-BB7D-7578C6138FAD}" type="datetimeFigureOut">
              <a:rPr lang="de-DE" smtClean="0"/>
              <a:t>14.02.2017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B38-4B2B-4DD7-9E59-C2F9E32F8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73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048-F684-4EBA-BB7D-7578C6138FAD}" type="datetimeFigureOut">
              <a:rPr lang="de-DE" smtClean="0"/>
              <a:t>14.02.2017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B38-4B2B-4DD7-9E59-C2F9E32F8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63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8F048-F684-4EBA-BB7D-7578C6138FAD}" type="datetimeFigureOut">
              <a:rPr lang="de-DE" smtClean="0"/>
              <a:t>14.02.2017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67B38-4B2B-4DD7-9E59-C2F9E32F8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91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6440" cy="1325563"/>
          </a:xfrm>
          <a:ln w="3492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de-DE" dirty="0" smtClean="0"/>
              <a:t>Modulprüfung – Allgemeine Pädagogik II (Nürnberg)</a:t>
            </a:r>
            <a:br>
              <a:rPr lang="de-DE" dirty="0" smtClean="0"/>
            </a:br>
            <a:r>
              <a:rPr lang="de-DE" sz="4000" dirty="0" smtClean="0"/>
              <a:t>Sozialisationstheorien und Pädagogische Anthropologie</a:t>
            </a:r>
            <a:endParaRPr lang="de-DE" sz="4000" dirty="0"/>
          </a:p>
        </p:txBody>
      </p:sp>
      <p:sp>
        <p:nvSpPr>
          <p:cNvPr id="5" name="Textfeld 4"/>
          <p:cNvSpPr txBox="1"/>
          <p:nvPr/>
        </p:nvSpPr>
        <p:spPr>
          <a:xfrm>
            <a:off x="955040" y="2675823"/>
            <a:ext cx="3742088" cy="92333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1) Besuch der Vorlesung „Sozialisationstheorien und Pädagogische Anthropologie“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955040" y="3868759"/>
            <a:ext cx="3742088" cy="1754326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2) Besuch eines Vertiefungsseminars mit aktiver Beteiligung </a:t>
            </a:r>
          </a:p>
          <a:p>
            <a:r>
              <a:rPr lang="de-DE" dirty="0" smtClean="0"/>
              <a:t>(Form der Beteiligung legen Lehrende zu Beginn der LV fest, z. B. Protokoll, Input, regelmäßige Bearbeitung von Texten) 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318180" y="2675823"/>
            <a:ext cx="4498482" cy="2862322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Modulprüfung = Klausur (60 Min.) mit Fragen zu Vorlesung und Vertiefungsseminar</a:t>
            </a:r>
          </a:p>
          <a:p>
            <a:r>
              <a:rPr lang="de-DE" dirty="0" smtClean="0"/>
              <a:t>(Kombination von Aufgaben mit Single Choice, Multiple Choice und offenen Fragen). Beide Teile (die Fragen zur Vorlesung und die zum Seminar) müssen bestanden werden.</a:t>
            </a:r>
          </a:p>
          <a:p>
            <a:endParaRPr lang="de-DE" dirty="0"/>
          </a:p>
          <a:p>
            <a:r>
              <a:rPr lang="de-DE" dirty="0" smtClean="0"/>
              <a:t>Die </a:t>
            </a:r>
            <a:r>
              <a:rPr lang="de-DE" dirty="0" smtClean="0"/>
              <a:t>Klausur </a:t>
            </a:r>
            <a:r>
              <a:rPr lang="de-DE" dirty="0" smtClean="0"/>
              <a:t>findet </a:t>
            </a:r>
            <a:r>
              <a:rPr lang="de-DE" dirty="0" smtClean="0"/>
              <a:t>voraussichtlich als E-Klausur in </a:t>
            </a:r>
            <a:r>
              <a:rPr lang="de-DE" dirty="0" smtClean="0"/>
              <a:t>der letzten Sitzung der Vorlesung statt. </a:t>
            </a:r>
            <a:r>
              <a:rPr lang="de-DE" dirty="0" smtClean="0"/>
              <a:t>Termin und Ort wird noch bekannt gegeben.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031766" y="5828657"/>
            <a:ext cx="1069287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Aus prüfungstechnischen und prüfungsinhaltlichen Gründen wird dringend empfohlen, die beiden Lehrveranstaltungen innerhalb eines Semesters zu absolvieren. Aus organisatorischen Gründen müssen die Lehrveranstaltungen am selben Standort (Erlangen oder Nürnberg) absolviert </a:t>
            </a:r>
            <a:r>
              <a:rPr lang="de-DE" dirty="0" smtClean="0"/>
              <a:t>werden.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838200" y="1981200"/>
            <a:ext cx="4479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A) Studienleistung:</a:t>
            </a:r>
            <a:endParaRPr lang="de-DE" sz="2400" dirty="0"/>
          </a:p>
        </p:txBody>
      </p:sp>
      <p:sp>
        <p:nvSpPr>
          <p:cNvPr id="13" name="Textfeld 12"/>
          <p:cNvSpPr txBox="1"/>
          <p:nvPr/>
        </p:nvSpPr>
        <p:spPr>
          <a:xfrm>
            <a:off x="5176520" y="2015979"/>
            <a:ext cx="4479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B) Modulprüfung:</a:t>
            </a:r>
            <a:endParaRPr lang="de-DE" sz="2400" dirty="0"/>
          </a:p>
        </p:txBody>
      </p:sp>
      <p:sp>
        <p:nvSpPr>
          <p:cNvPr id="15" name="Textfeld 14"/>
          <p:cNvSpPr txBox="1"/>
          <p:nvPr/>
        </p:nvSpPr>
        <p:spPr>
          <a:xfrm>
            <a:off x="8807668" y="1950910"/>
            <a:ext cx="307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de-DE" dirty="0" smtClean="0"/>
              <a:t>Stand: Sommersemester 2017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7714" y="2708863"/>
            <a:ext cx="120967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88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Modulprüfung – Allgemeine Pädagogik II (Nürnberg) Sozialisationstheorien und Pädagogische Anthropologie</vt:lpstr>
    </vt:vector>
  </TitlesOfParts>
  <Company>FAU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Modulprüfung – Allgemeine Pädagogik M2 Sozialisationstheorien und Pädagogische Anthropologie</dc:title>
  <dc:creator>Kammerl, Rudolf</dc:creator>
  <cp:lastModifiedBy>Kammerl, Rudolf</cp:lastModifiedBy>
  <cp:revision>9</cp:revision>
  <cp:lastPrinted>2017-02-14T12:47:20Z</cp:lastPrinted>
  <dcterms:created xsi:type="dcterms:W3CDTF">2017-01-17T10:04:03Z</dcterms:created>
  <dcterms:modified xsi:type="dcterms:W3CDTF">2017-02-14T16:22:12Z</dcterms:modified>
</cp:coreProperties>
</file>