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0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8F048-F684-4EBA-BB7D-7578C6138FAD}" type="datetimeFigureOut">
              <a:rPr lang="de-DE" smtClean="0"/>
              <a:t>14.02.2017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67B38-4B2B-4DD7-9E59-C2F9E32F84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9610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8F048-F684-4EBA-BB7D-7578C6138FAD}" type="datetimeFigureOut">
              <a:rPr lang="de-DE" smtClean="0"/>
              <a:t>14.02.2017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67B38-4B2B-4DD7-9E59-C2F9E32F84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8450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8F048-F684-4EBA-BB7D-7578C6138FAD}" type="datetimeFigureOut">
              <a:rPr lang="de-DE" smtClean="0"/>
              <a:t>14.02.2017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67B38-4B2B-4DD7-9E59-C2F9E32F84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5473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8F048-F684-4EBA-BB7D-7578C6138FAD}" type="datetimeFigureOut">
              <a:rPr lang="de-DE" smtClean="0"/>
              <a:t>14.02.2017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67B38-4B2B-4DD7-9E59-C2F9E32F84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5786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8F048-F684-4EBA-BB7D-7578C6138FAD}" type="datetimeFigureOut">
              <a:rPr lang="de-DE" smtClean="0"/>
              <a:t>14.02.2017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67B38-4B2B-4DD7-9E59-C2F9E32F84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904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8F048-F684-4EBA-BB7D-7578C6138FAD}" type="datetimeFigureOut">
              <a:rPr lang="de-DE" smtClean="0"/>
              <a:t>14.02.2017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67B38-4B2B-4DD7-9E59-C2F9E32F84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1895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8F048-F684-4EBA-BB7D-7578C6138FAD}" type="datetimeFigureOut">
              <a:rPr lang="de-DE" smtClean="0"/>
              <a:t>14.02.2017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67B38-4B2B-4DD7-9E59-C2F9E32F84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826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8F048-F684-4EBA-BB7D-7578C6138FAD}" type="datetimeFigureOut">
              <a:rPr lang="de-DE" smtClean="0"/>
              <a:t>14.02.2017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67B38-4B2B-4DD7-9E59-C2F9E32F84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2647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8F048-F684-4EBA-BB7D-7578C6138FAD}" type="datetimeFigureOut">
              <a:rPr lang="de-DE" smtClean="0"/>
              <a:t>14.02.2017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67B38-4B2B-4DD7-9E59-C2F9E32F84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9754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8F048-F684-4EBA-BB7D-7578C6138FAD}" type="datetimeFigureOut">
              <a:rPr lang="de-DE" smtClean="0"/>
              <a:t>14.02.2017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67B38-4B2B-4DD7-9E59-C2F9E32F84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4730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8F048-F684-4EBA-BB7D-7578C6138FAD}" type="datetimeFigureOut">
              <a:rPr lang="de-DE" smtClean="0"/>
              <a:t>14.02.2017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67B38-4B2B-4DD7-9E59-C2F9E32F84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6635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F8F048-F684-4EBA-BB7D-7578C6138FAD}" type="datetimeFigureOut">
              <a:rPr lang="de-DE" smtClean="0"/>
              <a:t>14.02.2017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E67B38-4B2B-4DD7-9E59-C2F9E32F84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1913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886440" cy="1325563"/>
          </a:xfrm>
          <a:ln w="34925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de-DE" dirty="0" smtClean="0"/>
              <a:t>Modulprüfung – Allgemeine Pädagogik II (Nürnberg)</a:t>
            </a:r>
            <a:br>
              <a:rPr lang="de-DE" dirty="0" smtClean="0"/>
            </a:br>
            <a:r>
              <a:rPr lang="de-DE" sz="4000" dirty="0" smtClean="0"/>
              <a:t>Sozialisationstheorien und Pädagogische Anthropologie</a:t>
            </a:r>
            <a:endParaRPr lang="de-DE" sz="4000" dirty="0"/>
          </a:p>
        </p:txBody>
      </p:sp>
      <p:sp>
        <p:nvSpPr>
          <p:cNvPr id="5" name="Textfeld 4"/>
          <p:cNvSpPr txBox="1"/>
          <p:nvPr/>
        </p:nvSpPr>
        <p:spPr>
          <a:xfrm>
            <a:off x="955040" y="2675823"/>
            <a:ext cx="3742088" cy="923330"/>
          </a:xfrm>
          <a:prstGeom prst="rect">
            <a:avLst/>
          </a:prstGeom>
          <a:solidFill>
            <a:schemeClr val="accent1">
              <a:alpha val="39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dirty="0" smtClean="0"/>
              <a:t>1) Besuch der Vorlesung „Sozialisationstheorien und Pädagogische Anthropologie“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955040" y="3868759"/>
            <a:ext cx="3742088" cy="1754326"/>
          </a:xfrm>
          <a:prstGeom prst="rect">
            <a:avLst/>
          </a:prstGeom>
          <a:solidFill>
            <a:schemeClr val="accent1">
              <a:alpha val="39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dirty="0" smtClean="0"/>
              <a:t>2) Besuch eines Vertiefungsseminars mit aktiver Beteiligung </a:t>
            </a:r>
          </a:p>
          <a:p>
            <a:r>
              <a:rPr lang="de-DE" dirty="0" smtClean="0"/>
              <a:t>(Form der Beteiligung legen Lehrende zu Beginn der LV fest, z. B. Protokoll, Input, regelmäßige Bearbeitung von Texten) </a:t>
            </a:r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5318180" y="2675823"/>
            <a:ext cx="4498482" cy="2862322"/>
          </a:xfrm>
          <a:prstGeom prst="rect">
            <a:avLst/>
          </a:prstGeom>
          <a:solidFill>
            <a:schemeClr val="accent1">
              <a:alpha val="39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dirty="0" smtClean="0"/>
              <a:t>Modulprüfung = Klausur (60 Min.) mit Fragen zu Vorlesung und Vertiefungsseminar</a:t>
            </a:r>
          </a:p>
          <a:p>
            <a:r>
              <a:rPr lang="de-DE" dirty="0" smtClean="0"/>
              <a:t>(Kombination von Aufgaben mit Single Choice, Multiple Choice und offenen Fragen). Beide Teile (die Fragen zur Vorlesung und die zum Seminar) müssen bestanden werden.</a:t>
            </a:r>
          </a:p>
          <a:p>
            <a:endParaRPr lang="de-DE" dirty="0"/>
          </a:p>
          <a:p>
            <a:r>
              <a:rPr lang="de-DE" dirty="0" smtClean="0"/>
              <a:t>Die </a:t>
            </a:r>
            <a:r>
              <a:rPr lang="de-DE" dirty="0" smtClean="0"/>
              <a:t>Klausur </a:t>
            </a:r>
            <a:r>
              <a:rPr lang="de-DE" dirty="0" smtClean="0"/>
              <a:t>findet </a:t>
            </a:r>
            <a:r>
              <a:rPr lang="de-DE" dirty="0" smtClean="0"/>
              <a:t>voraussichtlich als E-Klausur in </a:t>
            </a:r>
            <a:r>
              <a:rPr lang="de-DE" dirty="0" smtClean="0"/>
              <a:t>der letzten Sitzung der Vorlesung statt. </a:t>
            </a:r>
            <a:r>
              <a:rPr lang="de-DE" dirty="0" smtClean="0"/>
              <a:t>Termin und Ort wird noch bekannt gegeben.</a:t>
            </a:r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1031766" y="5828657"/>
            <a:ext cx="10692874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/>
              <a:t>Aus prüfungstechnischen und prüfungsinhaltlichen Gründen wird dringend empfohlen, die beiden Lehrveranstaltungen innerhalb eines Semesters zu absolvieren. Aus organisatorischen Gründen müssen die Lehrveranstaltungen am selben Standort (Erlangen oder Nürnberg) absolviert </a:t>
            </a:r>
            <a:r>
              <a:rPr lang="de-DE" dirty="0" smtClean="0"/>
              <a:t>werden.</a:t>
            </a:r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838200" y="1981200"/>
            <a:ext cx="44799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A) Studienleistung:</a:t>
            </a:r>
            <a:endParaRPr lang="de-DE" sz="2400" dirty="0"/>
          </a:p>
        </p:txBody>
      </p:sp>
      <p:sp>
        <p:nvSpPr>
          <p:cNvPr id="13" name="Textfeld 12"/>
          <p:cNvSpPr txBox="1"/>
          <p:nvPr/>
        </p:nvSpPr>
        <p:spPr>
          <a:xfrm>
            <a:off x="5176520" y="2015979"/>
            <a:ext cx="44799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B) Modulprüfung:</a:t>
            </a:r>
            <a:endParaRPr lang="de-DE" sz="2400" dirty="0"/>
          </a:p>
        </p:txBody>
      </p:sp>
      <p:sp>
        <p:nvSpPr>
          <p:cNvPr id="15" name="Textfeld 14"/>
          <p:cNvSpPr txBox="1"/>
          <p:nvPr/>
        </p:nvSpPr>
        <p:spPr>
          <a:xfrm>
            <a:off x="8807668" y="1950910"/>
            <a:ext cx="3079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30238" indent="-630238"/>
            <a:r>
              <a:rPr lang="de-DE" dirty="0" smtClean="0"/>
              <a:t>Stand: Sommersemester 2017</a:t>
            </a:r>
            <a:endParaRPr lang="de-DE" dirty="0"/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7714" y="2708863"/>
            <a:ext cx="1209675" cy="85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2883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164</Words>
  <Application>Microsoft Office PowerPoint</Application>
  <PresentationFormat>Breitbild</PresentationFormat>
  <Paragraphs>12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Modulprüfung – Allgemeine Pädagogik II (Nürnberg) Sozialisationstheorien und Pädagogische Anthropologie</vt:lpstr>
    </vt:vector>
  </TitlesOfParts>
  <Company>FAU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Modulprüfung – Allgemeine Pädagogik M2 Sozialisationstheorien und Pädagogische Anthropologie</dc:title>
  <dc:creator>Kammerl, Rudolf</dc:creator>
  <cp:lastModifiedBy>Kammerl, Rudolf</cp:lastModifiedBy>
  <cp:revision>9</cp:revision>
  <cp:lastPrinted>2017-02-14T12:47:20Z</cp:lastPrinted>
  <dcterms:created xsi:type="dcterms:W3CDTF">2017-01-17T10:04:03Z</dcterms:created>
  <dcterms:modified xsi:type="dcterms:W3CDTF">2017-02-14T16:22:12Z</dcterms:modified>
</cp:coreProperties>
</file>